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F6-49C1-B34B-C7EF13B3A1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F6-49C1-B34B-C7EF13B3A1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F6-49C1-B34B-C7EF13B3A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147568"/>
        <c:axId val="155150064"/>
      </c:barChart>
      <c:catAx>
        <c:axId val="15514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150064"/>
        <c:crosses val="autoZero"/>
        <c:auto val="1"/>
        <c:lblAlgn val="ctr"/>
        <c:lblOffset val="100"/>
        <c:noMultiLvlLbl val="0"/>
      </c:catAx>
      <c:valAx>
        <c:axId val="15515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14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8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2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8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1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6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0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4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3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7/14/2021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86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0A737-CFBE-4A6A-A759-E0DC27DE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062039"/>
            <a:ext cx="2952750" cy="2817438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Email Security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0C163-174D-4702-B0FC-72244AC15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9" y="4020671"/>
            <a:ext cx="2952749" cy="177529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Lesson One</a:t>
            </a:r>
          </a:p>
        </p:txBody>
      </p:sp>
      <p:pic>
        <p:nvPicPr>
          <p:cNvPr id="4" name="Picture 3" descr="Pipetting sample into multi well tray">
            <a:extLst>
              <a:ext uri="{FF2B5EF4-FFF2-40B4-BE49-F238E27FC236}">
                <a16:creationId xmlns:a16="http://schemas.microsoft.com/office/drawing/2014/main" id="{9D650D7F-AC76-46B4-9E88-1998E3E0A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5" r="838" b="-2"/>
          <a:stretch/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00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A205-C327-4BFC-B8F1-BFB4908B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 security	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5562ABB-60FE-4556-9861-476AAE936E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823052"/>
              </p:ext>
            </p:extLst>
          </p:nvPr>
        </p:nvGraphicFramePr>
        <p:xfrm>
          <a:off x="762000" y="3048000"/>
          <a:ext cx="10668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974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7041-28F6-49C2-810D-36462211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security lesson one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Surface Pro - Burgundy">
                <a:extLst>
                  <a:ext uri="{FF2B5EF4-FFF2-40B4-BE49-F238E27FC236}">
                    <a16:creationId xmlns:a16="http://schemas.microsoft.com/office/drawing/2014/main" id="{F7B493FD-F401-452B-8D2D-54FF3CBEBCA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96704682"/>
                  </p:ext>
                </p:extLst>
              </p:nvPr>
            </p:nvGraphicFramePr>
            <p:xfrm>
              <a:off x="4873388" y="3778905"/>
              <a:ext cx="2445223" cy="158618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45223" cy="1586189"/>
                    </a:xfrm>
                    <a:prstGeom prst="rect">
                      <a:avLst/>
                    </a:prstGeom>
                  </am3d:spPr>
                  <am3d:camera>
                    <am3d:pos x="0" y="0" z="702665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89516" d="1000000"/>
                    <am3d:preTrans dx="0" dy="-11729876" dz="-672020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0441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Surface Pro - Burgundy">
                <a:extLst>
                  <a:ext uri="{FF2B5EF4-FFF2-40B4-BE49-F238E27FC236}">
                    <a16:creationId xmlns:a16="http://schemas.microsoft.com/office/drawing/2014/main" id="{F7B493FD-F401-452B-8D2D-54FF3CBEBC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3388" y="3778905"/>
                <a:ext cx="2445223" cy="15861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8888592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LightSeedRightStep">
      <a:dk1>
        <a:srgbClr val="000000"/>
      </a:dk1>
      <a:lt1>
        <a:srgbClr val="FFFFFF"/>
      </a:lt1>
      <a:dk2>
        <a:srgbClr val="243841"/>
      </a:dk2>
      <a:lt2>
        <a:srgbClr val="E8E3E2"/>
      </a:lt2>
      <a:accent1>
        <a:srgbClr val="7DA9B2"/>
      </a:accent1>
      <a:accent2>
        <a:srgbClr val="7F97BA"/>
      </a:accent2>
      <a:accent3>
        <a:srgbClr val="9696C6"/>
      </a:accent3>
      <a:accent4>
        <a:srgbClr val="977FBA"/>
      </a:accent4>
      <a:accent5>
        <a:srgbClr val="BD94C5"/>
      </a:accent5>
      <a:accent6>
        <a:srgbClr val="BA7FAB"/>
      </a:accent6>
      <a:hlink>
        <a:srgbClr val="AC7165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</Words>
  <Application>Microsoft Office PowerPoint</Application>
  <PresentationFormat>Widescreen</PresentationFormat>
  <Paragraphs>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Arial Nova Cond</vt:lpstr>
      <vt:lpstr>Impact</vt:lpstr>
      <vt:lpstr>TornVTI</vt:lpstr>
      <vt:lpstr>Email Security </vt:lpstr>
      <vt:lpstr>Email  security </vt:lpstr>
      <vt:lpstr>Email security lesson 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Course </dc:title>
  <dc:creator>Jessica Falkosky</dc:creator>
  <cp:lastModifiedBy>Jessica Falkosky</cp:lastModifiedBy>
  <cp:revision>2</cp:revision>
  <dcterms:created xsi:type="dcterms:W3CDTF">2021-07-12T14:50:42Z</dcterms:created>
  <dcterms:modified xsi:type="dcterms:W3CDTF">2021-07-14T18:47:32Z</dcterms:modified>
</cp:coreProperties>
</file>